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6" r:id="rId3"/>
    <p:sldId id="258" r:id="rId4"/>
    <p:sldId id="259" r:id="rId5"/>
    <p:sldId id="260" r:id="rId6"/>
    <p:sldId id="327" r:id="rId7"/>
    <p:sldId id="318" r:id="rId8"/>
    <p:sldId id="328" r:id="rId9"/>
    <p:sldId id="329" r:id="rId10"/>
    <p:sldId id="319" r:id="rId11"/>
    <p:sldId id="330" r:id="rId12"/>
    <p:sldId id="331" r:id="rId13"/>
    <p:sldId id="320" r:id="rId14"/>
    <p:sldId id="289"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AD6E2B-C68F-4F1A-9812-920237ED0DD7}"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zh-CN" altLang="en-US"/>
        </a:p>
      </dgm:t>
    </dgm:pt>
    <dgm:pt modelId="{9DF5916C-B79B-4DC9-B013-026AE3E673B2}">
      <dgm:prSet phldrT="[文本]"/>
      <dgm:spPr/>
      <dgm:t>
        <a:bodyPr/>
        <a:lstStyle/>
        <a:p>
          <a:r>
            <a:rPr lang="zh-CN" altLang="en-US" dirty="0"/>
            <a:t>分组完成工作页理论部分</a:t>
          </a:r>
        </a:p>
      </dgm:t>
    </dgm:pt>
    <dgm:pt modelId="{FA18AEAD-FF72-4372-98D9-52FD26033914}" type="parTrans" cxnId="{F828DE8E-FF0A-4DE4-B841-50D16A2687E0}">
      <dgm:prSet/>
      <dgm:spPr/>
      <dgm:t>
        <a:bodyPr/>
        <a:lstStyle/>
        <a:p>
          <a:endParaRPr lang="zh-CN" altLang="en-US"/>
        </a:p>
      </dgm:t>
    </dgm:pt>
    <dgm:pt modelId="{F7AA8AEF-8F10-4A87-B28D-664F21072A12}" type="sibTrans" cxnId="{F828DE8E-FF0A-4DE4-B841-50D16A2687E0}">
      <dgm:prSet/>
      <dgm:spPr/>
      <dgm:t>
        <a:bodyPr/>
        <a:lstStyle/>
        <a:p>
          <a:endParaRPr lang="zh-CN" altLang="en-US"/>
        </a:p>
      </dgm:t>
    </dgm:pt>
    <dgm:pt modelId="{4271C689-A683-41EC-82C4-045B6901FEE7}">
      <dgm:prSet phldrT="[文本]"/>
      <dgm:spPr/>
      <dgm:t>
        <a:bodyPr/>
        <a:lstStyle/>
        <a:p>
          <a:r>
            <a:rPr lang="zh-CN" altLang="en-US" dirty="0"/>
            <a:t>教师讲解理论内容</a:t>
          </a:r>
        </a:p>
      </dgm:t>
    </dgm:pt>
    <dgm:pt modelId="{7B68BCCA-D2A1-45C7-BC88-CA307DBCC180}" type="parTrans" cxnId="{C403E3E1-2050-42DC-988F-518803AC08EE}">
      <dgm:prSet/>
      <dgm:spPr/>
      <dgm:t>
        <a:bodyPr/>
        <a:lstStyle/>
        <a:p>
          <a:endParaRPr lang="zh-CN" altLang="en-US"/>
        </a:p>
      </dgm:t>
    </dgm:pt>
    <dgm:pt modelId="{F8E86133-7808-42E6-96CC-72D365490126}" type="sibTrans" cxnId="{C403E3E1-2050-42DC-988F-518803AC08EE}">
      <dgm:prSet/>
      <dgm:spPr/>
      <dgm:t>
        <a:bodyPr/>
        <a:lstStyle/>
        <a:p>
          <a:endParaRPr lang="zh-CN" altLang="en-US"/>
        </a:p>
      </dgm:t>
    </dgm:pt>
    <dgm:pt modelId="{A8FC954B-2F40-44C1-AB3F-3EEA9C2862DA}">
      <dgm:prSet phldrT="[文本]"/>
      <dgm:spPr/>
      <dgm:t>
        <a:bodyPr/>
        <a:lstStyle/>
        <a:p>
          <a:r>
            <a:rPr lang="zh-CN" altLang="en-US" dirty="0"/>
            <a:t>老师指导协助学生完成实做工作页</a:t>
          </a:r>
        </a:p>
      </dgm:t>
    </dgm:pt>
    <dgm:pt modelId="{484BB4A6-591C-41C2-9087-5328DE50D140}" type="parTrans" cxnId="{825713B0-97CE-4F85-9FF1-E0D60BF5AB63}">
      <dgm:prSet/>
      <dgm:spPr/>
      <dgm:t>
        <a:bodyPr/>
        <a:lstStyle/>
        <a:p>
          <a:endParaRPr lang="zh-CN" altLang="en-US"/>
        </a:p>
      </dgm:t>
    </dgm:pt>
    <dgm:pt modelId="{F913E9E4-E76C-4611-88BA-1F9C56F21143}" type="sibTrans" cxnId="{825713B0-97CE-4F85-9FF1-E0D60BF5AB63}">
      <dgm:prSet/>
      <dgm:spPr/>
      <dgm:t>
        <a:bodyPr/>
        <a:lstStyle/>
        <a:p>
          <a:endParaRPr lang="zh-CN" altLang="en-US"/>
        </a:p>
      </dgm:t>
    </dgm:pt>
    <dgm:pt modelId="{C44611C3-C4C1-418A-99E0-8B55D83FA5EA}">
      <dgm:prSet phldrT="[文本]"/>
      <dgm:spPr/>
      <dgm:t>
        <a:bodyPr/>
        <a:lstStyle/>
        <a:p>
          <a:r>
            <a:rPr lang="zh-CN" altLang="en-US" dirty="0"/>
            <a:t>老师讲解工作页</a:t>
          </a:r>
        </a:p>
      </dgm:t>
    </dgm:pt>
    <dgm:pt modelId="{ED09FBAD-9FC1-4E2D-BB4C-E5CC1A804907}" type="parTrans" cxnId="{A66254E2-6FCD-4B05-A23C-B2BE14B063D2}">
      <dgm:prSet/>
      <dgm:spPr/>
      <dgm:t>
        <a:bodyPr/>
        <a:lstStyle/>
        <a:p>
          <a:endParaRPr lang="zh-CN" altLang="en-US"/>
        </a:p>
      </dgm:t>
    </dgm:pt>
    <dgm:pt modelId="{F0C5B6E1-CFCB-4536-B622-32B4A308DAA0}" type="sibTrans" cxnId="{A66254E2-6FCD-4B05-A23C-B2BE14B063D2}">
      <dgm:prSet/>
      <dgm:spPr/>
      <dgm:t>
        <a:bodyPr/>
        <a:lstStyle/>
        <a:p>
          <a:endParaRPr lang="zh-CN" altLang="en-US"/>
        </a:p>
      </dgm:t>
    </dgm:pt>
    <dgm:pt modelId="{2A482AAA-1E2F-44D6-B9B3-F02509DB6496}">
      <dgm:prSet phldrT="[文本]"/>
      <dgm:spPr/>
      <dgm:t>
        <a:bodyPr/>
        <a:lstStyle/>
        <a:p>
          <a:r>
            <a:rPr lang="zh-CN" altLang="en-US" dirty="0"/>
            <a:t>学生自行完成技能考核</a:t>
          </a:r>
        </a:p>
      </dgm:t>
    </dgm:pt>
    <dgm:pt modelId="{049FF77C-F0CC-4E57-8319-5A86603BF5B8}" type="parTrans" cxnId="{576FBFD5-6208-4B91-A3AD-2B1CEA35735F}">
      <dgm:prSet/>
      <dgm:spPr/>
      <dgm:t>
        <a:bodyPr/>
        <a:lstStyle/>
        <a:p>
          <a:endParaRPr lang="zh-CN" altLang="en-US"/>
        </a:p>
      </dgm:t>
    </dgm:pt>
    <dgm:pt modelId="{9707C910-D5D8-4444-BFEC-7D8D3A3FA837}" type="sibTrans" cxnId="{576FBFD5-6208-4B91-A3AD-2B1CEA35735F}">
      <dgm:prSet/>
      <dgm:spPr/>
      <dgm:t>
        <a:bodyPr/>
        <a:lstStyle/>
        <a:p>
          <a:endParaRPr lang="zh-CN" altLang="en-US"/>
        </a:p>
      </dgm:t>
    </dgm:pt>
    <dgm:pt modelId="{EA5B8DD5-5E23-441F-A59A-03D7F334AE98}">
      <dgm:prSet phldrT="[文本]"/>
      <dgm:spPr/>
      <dgm:t>
        <a:bodyPr/>
        <a:lstStyle/>
        <a:p>
          <a:r>
            <a:rPr lang="zh-CN" altLang="en-US" dirty="0"/>
            <a:t>老师总结评价</a:t>
          </a:r>
        </a:p>
      </dgm:t>
    </dgm:pt>
    <dgm:pt modelId="{ADCD9B45-3B7A-420A-B153-55293890D45F}" type="parTrans" cxnId="{3D02C0D1-0C72-4C74-8368-538F7C12D39F}">
      <dgm:prSet/>
      <dgm:spPr/>
      <dgm:t>
        <a:bodyPr/>
        <a:lstStyle/>
        <a:p>
          <a:endParaRPr lang="zh-CN" altLang="en-US"/>
        </a:p>
      </dgm:t>
    </dgm:pt>
    <dgm:pt modelId="{47DD5542-926F-4386-8020-163FEEAA4191}" type="sibTrans" cxnId="{3D02C0D1-0C72-4C74-8368-538F7C12D39F}">
      <dgm:prSet/>
      <dgm:spPr/>
      <dgm:t>
        <a:bodyPr/>
        <a:lstStyle/>
        <a:p>
          <a:endParaRPr lang="zh-CN" altLang="en-US"/>
        </a:p>
      </dgm:t>
    </dgm:pt>
    <dgm:pt modelId="{FE7AF098-527F-4686-B2C3-9D53E24FD8CA}">
      <dgm:prSet phldrT="[文本]"/>
      <dgm:spPr/>
      <dgm:t>
        <a:bodyPr/>
        <a:lstStyle/>
        <a:p>
          <a:r>
            <a:rPr lang="zh-CN" altLang="en-US" dirty="0"/>
            <a:t>老师分配实做任务</a:t>
          </a:r>
        </a:p>
      </dgm:t>
    </dgm:pt>
    <dgm:pt modelId="{A9EE45B7-946C-4B8A-ABF3-DF4F2EE596D4}" type="parTrans" cxnId="{EF0DF837-6CE8-4821-BA3C-D0F20145921E}">
      <dgm:prSet/>
      <dgm:spPr/>
      <dgm:t>
        <a:bodyPr/>
        <a:lstStyle/>
        <a:p>
          <a:endParaRPr lang="zh-CN" altLang="en-US"/>
        </a:p>
      </dgm:t>
    </dgm:pt>
    <dgm:pt modelId="{13C0C108-D82C-467B-821E-25007383D1A9}" type="sibTrans" cxnId="{EF0DF837-6CE8-4821-BA3C-D0F20145921E}">
      <dgm:prSet/>
      <dgm:spPr/>
      <dgm:t>
        <a:bodyPr/>
        <a:lstStyle/>
        <a:p>
          <a:endParaRPr lang="zh-CN" altLang="en-US"/>
        </a:p>
      </dgm:t>
    </dgm:pt>
    <dgm:pt modelId="{A24F295D-A0FE-4C61-B061-0A37D9B7EACC}">
      <dgm:prSet phldrT="[文本]"/>
      <dgm:spPr/>
      <dgm:t>
        <a:bodyPr/>
        <a:lstStyle/>
        <a:p>
          <a:r>
            <a:rPr lang="zh-CN" altLang="en-US" dirty="0"/>
            <a:t>完成知识点和技能点</a:t>
          </a:r>
        </a:p>
      </dgm:t>
    </dgm:pt>
    <dgm:pt modelId="{09CA5C05-6F1C-488E-A96F-D4337E3E8B48}" type="parTrans" cxnId="{C7ECA66E-3F4E-4C20-8CB3-F298858DF2D8}">
      <dgm:prSet/>
      <dgm:spPr/>
      <dgm:t>
        <a:bodyPr/>
        <a:lstStyle/>
        <a:p>
          <a:endParaRPr lang="zh-CN" altLang="en-US"/>
        </a:p>
      </dgm:t>
    </dgm:pt>
    <dgm:pt modelId="{F05552F1-3D67-43E7-B447-FA2AEDAD43D1}" type="sibTrans" cxnId="{C7ECA66E-3F4E-4C20-8CB3-F298858DF2D8}">
      <dgm:prSet/>
      <dgm:spPr/>
      <dgm:t>
        <a:bodyPr/>
        <a:lstStyle/>
        <a:p>
          <a:endParaRPr lang="zh-CN" altLang="en-US"/>
        </a:p>
      </dgm:t>
    </dgm:pt>
    <dgm:pt modelId="{C402D924-98FD-4A0C-8FE0-DDEEB28887F8}" type="pres">
      <dgm:prSet presAssocID="{0AAD6E2B-C68F-4F1A-9812-920237ED0DD7}" presName="diagram" presStyleCnt="0">
        <dgm:presLayoutVars>
          <dgm:dir/>
          <dgm:resizeHandles val="exact"/>
        </dgm:presLayoutVars>
      </dgm:prSet>
      <dgm:spPr/>
    </dgm:pt>
    <dgm:pt modelId="{B642293F-B4F1-4215-857B-E101914ABDA4}" type="pres">
      <dgm:prSet presAssocID="{9DF5916C-B79B-4DC9-B013-026AE3E673B2}" presName="node" presStyleLbl="node1" presStyleIdx="0" presStyleCnt="8">
        <dgm:presLayoutVars>
          <dgm:bulletEnabled val="1"/>
        </dgm:presLayoutVars>
      </dgm:prSet>
      <dgm:spPr/>
    </dgm:pt>
    <dgm:pt modelId="{5C55E90B-3870-4676-9DCF-536854F2A7BD}" type="pres">
      <dgm:prSet presAssocID="{F7AA8AEF-8F10-4A87-B28D-664F21072A12}" presName="sibTrans" presStyleLbl="sibTrans2D1" presStyleIdx="0" presStyleCnt="7"/>
      <dgm:spPr/>
    </dgm:pt>
    <dgm:pt modelId="{61A27C28-A69E-473E-A71C-869B4B091D76}" type="pres">
      <dgm:prSet presAssocID="{F7AA8AEF-8F10-4A87-B28D-664F21072A12}" presName="connectorText" presStyleLbl="sibTrans2D1" presStyleIdx="0" presStyleCnt="7"/>
      <dgm:spPr/>
    </dgm:pt>
    <dgm:pt modelId="{B6993CBC-776C-4D13-9ACC-F2BFF18206C8}" type="pres">
      <dgm:prSet presAssocID="{4271C689-A683-41EC-82C4-045B6901FEE7}" presName="node" presStyleLbl="node1" presStyleIdx="1" presStyleCnt="8">
        <dgm:presLayoutVars>
          <dgm:bulletEnabled val="1"/>
        </dgm:presLayoutVars>
      </dgm:prSet>
      <dgm:spPr/>
    </dgm:pt>
    <dgm:pt modelId="{62D07503-1BE5-4241-89F5-286CD8BE9516}" type="pres">
      <dgm:prSet presAssocID="{F8E86133-7808-42E6-96CC-72D365490126}" presName="sibTrans" presStyleLbl="sibTrans2D1" presStyleIdx="1" presStyleCnt="7"/>
      <dgm:spPr/>
    </dgm:pt>
    <dgm:pt modelId="{8CC0C014-488A-4D2F-A98D-F6C4E39ADB3D}" type="pres">
      <dgm:prSet presAssocID="{F8E86133-7808-42E6-96CC-72D365490126}" presName="connectorText" presStyleLbl="sibTrans2D1" presStyleIdx="1" presStyleCnt="7"/>
      <dgm:spPr/>
    </dgm:pt>
    <dgm:pt modelId="{216E330D-E883-4BF5-B0FE-5F9A7A03A81F}" type="pres">
      <dgm:prSet presAssocID="{FE7AF098-527F-4686-B2C3-9D53E24FD8CA}" presName="node" presStyleLbl="node1" presStyleIdx="2" presStyleCnt="8">
        <dgm:presLayoutVars>
          <dgm:bulletEnabled val="1"/>
        </dgm:presLayoutVars>
      </dgm:prSet>
      <dgm:spPr/>
    </dgm:pt>
    <dgm:pt modelId="{18AB4FD4-904C-43AD-A630-65F4364938CF}" type="pres">
      <dgm:prSet presAssocID="{13C0C108-D82C-467B-821E-25007383D1A9}" presName="sibTrans" presStyleLbl="sibTrans2D1" presStyleIdx="2" presStyleCnt="7"/>
      <dgm:spPr/>
    </dgm:pt>
    <dgm:pt modelId="{A5C4798D-C8DB-472B-AB05-F2562B3596EC}" type="pres">
      <dgm:prSet presAssocID="{13C0C108-D82C-467B-821E-25007383D1A9}" presName="connectorText" presStyleLbl="sibTrans2D1" presStyleIdx="2" presStyleCnt="7"/>
      <dgm:spPr/>
    </dgm:pt>
    <dgm:pt modelId="{A62E7442-1F55-406F-ACD2-B74F73A213E2}" type="pres">
      <dgm:prSet presAssocID="{A8FC954B-2F40-44C1-AB3F-3EEA9C2862DA}" presName="node" presStyleLbl="node1" presStyleIdx="3" presStyleCnt="8">
        <dgm:presLayoutVars>
          <dgm:bulletEnabled val="1"/>
        </dgm:presLayoutVars>
      </dgm:prSet>
      <dgm:spPr/>
    </dgm:pt>
    <dgm:pt modelId="{E6F5F477-EB3A-44BF-BD64-4C3A742B0300}" type="pres">
      <dgm:prSet presAssocID="{F913E9E4-E76C-4611-88BA-1F9C56F21143}" presName="sibTrans" presStyleLbl="sibTrans2D1" presStyleIdx="3" presStyleCnt="7"/>
      <dgm:spPr/>
    </dgm:pt>
    <dgm:pt modelId="{FF04E844-A029-4CA3-ACD3-F43CA4A905A2}" type="pres">
      <dgm:prSet presAssocID="{F913E9E4-E76C-4611-88BA-1F9C56F21143}" presName="connectorText" presStyleLbl="sibTrans2D1" presStyleIdx="3" presStyleCnt="7"/>
      <dgm:spPr/>
    </dgm:pt>
    <dgm:pt modelId="{F2A7A743-C0CA-40E8-9BD2-8E07EBBC9906}" type="pres">
      <dgm:prSet presAssocID="{C44611C3-C4C1-418A-99E0-8B55D83FA5EA}" presName="node" presStyleLbl="node1" presStyleIdx="4" presStyleCnt="8">
        <dgm:presLayoutVars>
          <dgm:bulletEnabled val="1"/>
        </dgm:presLayoutVars>
      </dgm:prSet>
      <dgm:spPr/>
    </dgm:pt>
    <dgm:pt modelId="{2341E253-8D03-4A57-8353-6C202EEF75AA}" type="pres">
      <dgm:prSet presAssocID="{F0C5B6E1-CFCB-4536-B622-32B4A308DAA0}" presName="sibTrans" presStyleLbl="sibTrans2D1" presStyleIdx="4" presStyleCnt="7"/>
      <dgm:spPr/>
    </dgm:pt>
    <dgm:pt modelId="{02C60EAC-66C3-448E-8D56-0EF3248AA9DB}" type="pres">
      <dgm:prSet presAssocID="{F0C5B6E1-CFCB-4536-B622-32B4A308DAA0}" presName="connectorText" presStyleLbl="sibTrans2D1" presStyleIdx="4" presStyleCnt="7"/>
      <dgm:spPr/>
    </dgm:pt>
    <dgm:pt modelId="{E782F99C-A982-4F5B-9C07-571019CAD1C4}" type="pres">
      <dgm:prSet presAssocID="{2A482AAA-1E2F-44D6-B9B3-F02509DB6496}" presName="node" presStyleLbl="node1" presStyleIdx="5" presStyleCnt="8">
        <dgm:presLayoutVars>
          <dgm:bulletEnabled val="1"/>
        </dgm:presLayoutVars>
      </dgm:prSet>
      <dgm:spPr/>
    </dgm:pt>
    <dgm:pt modelId="{033771A7-A592-41B3-84E1-79E3FEEE9C56}" type="pres">
      <dgm:prSet presAssocID="{9707C910-D5D8-4444-BFEC-7D8D3A3FA837}" presName="sibTrans" presStyleLbl="sibTrans2D1" presStyleIdx="5" presStyleCnt="7"/>
      <dgm:spPr/>
    </dgm:pt>
    <dgm:pt modelId="{325E6B52-1071-4392-B5B1-D64854A98F98}" type="pres">
      <dgm:prSet presAssocID="{9707C910-D5D8-4444-BFEC-7D8D3A3FA837}" presName="connectorText" presStyleLbl="sibTrans2D1" presStyleIdx="5" presStyleCnt="7"/>
      <dgm:spPr/>
    </dgm:pt>
    <dgm:pt modelId="{4E1BD1D7-7452-4E73-8EE3-BA8C737F611C}" type="pres">
      <dgm:prSet presAssocID="{EA5B8DD5-5E23-441F-A59A-03D7F334AE98}" presName="node" presStyleLbl="node1" presStyleIdx="6" presStyleCnt="8">
        <dgm:presLayoutVars>
          <dgm:bulletEnabled val="1"/>
        </dgm:presLayoutVars>
      </dgm:prSet>
      <dgm:spPr/>
    </dgm:pt>
    <dgm:pt modelId="{B63CA25F-FB3C-40FB-8FF9-B4C04DFC054A}" type="pres">
      <dgm:prSet presAssocID="{47DD5542-926F-4386-8020-163FEEAA4191}" presName="sibTrans" presStyleLbl="sibTrans2D1" presStyleIdx="6" presStyleCnt="7"/>
      <dgm:spPr/>
    </dgm:pt>
    <dgm:pt modelId="{7E6F4EBF-A827-4914-8EB2-96D0A6581C5D}" type="pres">
      <dgm:prSet presAssocID="{47DD5542-926F-4386-8020-163FEEAA4191}" presName="connectorText" presStyleLbl="sibTrans2D1" presStyleIdx="6" presStyleCnt="7"/>
      <dgm:spPr/>
    </dgm:pt>
    <dgm:pt modelId="{B8ADE863-0457-40DF-921F-A348505F7D1B}" type="pres">
      <dgm:prSet presAssocID="{A24F295D-A0FE-4C61-B061-0A37D9B7EACC}" presName="node" presStyleLbl="node1" presStyleIdx="7" presStyleCnt="8">
        <dgm:presLayoutVars>
          <dgm:bulletEnabled val="1"/>
        </dgm:presLayoutVars>
      </dgm:prSet>
      <dgm:spPr/>
    </dgm:pt>
  </dgm:ptLst>
  <dgm:cxnLst>
    <dgm:cxn modelId="{7888E703-7C7E-454E-A065-D2EAF4FD43F1}" type="presOf" srcId="{0AAD6E2B-C68F-4F1A-9812-920237ED0DD7}" destId="{C402D924-98FD-4A0C-8FE0-DDEEB28887F8}" srcOrd="0" destOrd="0" presId="urn:microsoft.com/office/officeart/2005/8/layout/process5"/>
    <dgm:cxn modelId="{D12CB418-E009-4DF1-930E-978A9EC110BB}" type="presOf" srcId="{F0C5B6E1-CFCB-4536-B622-32B4A308DAA0}" destId="{02C60EAC-66C3-448E-8D56-0EF3248AA9DB}" srcOrd="1" destOrd="0" presId="urn:microsoft.com/office/officeart/2005/8/layout/process5"/>
    <dgm:cxn modelId="{80E9061D-0831-4FB2-A0A2-B81184320C9F}" type="presOf" srcId="{9707C910-D5D8-4444-BFEC-7D8D3A3FA837}" destId="{325E6B52-1071-4392-B5B1-D64854A98F98}" srcOrd="1" destOrd="0" presId="urn:microsoft.com/office/officeart/2005/8/layout/process5"/>
    <dgm:cxn modelId="{4B8AD91D-B9C0-467B-A1CE-800E9349A24E}" type="presOf" srcId="{F8E86133-7808-42E6-96CC-72D365490126}" destId="{8CC0C014-488A-4D2F-A98D-F6C4E39ADB3D}" srcOrd="1" destOrd="0" presId="urn:microsoft.com/office/officeart/2005/8/layout/process5"/>
    <dgm:cxn modelId="{F6D1C81E-6619-486E-9049-4891EF81DD7F}" type="presOf" srcId="{13C0C108-D82C-467B-821E-25007383D1A9}" destId="{A5C4798D-C8DB-472B-AB05-F2562B3596EC}" srcOrd="1" destOrd="0" presId="urn:microsoft.com/office/officeart/2005/8/layout/process5"/>
    <dgm:cxn modelId="{5D08D825-1A66-4F19-80FA-E53D9DF4B493}" type="presOf" srcId="{47DD5542-926F-4386-8020-163FEEAA4191}" destId="{B63CA25F-FB3C-40FB-8FF9-B4C04DFC054A}" srcOrd="0" destOrd="0" presId="urn:microsoft.com/office/officeart/2005/8/layout/process5"/>
    <dgm:cxn modelId="{EF0DF837-6CE8-4821-BA3C-D0F20145921E}" srcId="{0AAD6E2B-C68F-4F1A-9812-920237ED0DD7}" destId="{FE7AF098-527F-4686-B2C3-9D53E24FD8CA}" srcOrd="2" destOrd="0" parTransId="{A9EE45B7-946C-4B8A-ABF3-DF4F2EE596D4}" sibTransId="{13C0C108-D82C-467B-821E-25007383D1A9}"/>
    <dgm:cxn modelId="{3FD0996B-FC4B-46A8-95DE-E4FBEF797270}" type="presOf" srcId="{F7AA8AEF-8F10-4A87-B28D-664F21072A12}" destId="{5C55E90B-3870-4676-9DCF-536854F2A7BD}" srcOrd="0" destOrd="0" presId="urn:microsoft.com/office/officeart/2005/8/layout/process5"/>
    <dgm:cxn modelId="{EA42E74B-B25B-47FD-A259-FAA2FD6D2732}" type="presOf" srcId="{C44611C3-C4C1-418A-99E0-8B55D83FA5EA}" destId="{F2A7A743-C0CA-40E8-9BD2-8E07EBBC9906}" srcOrd="0" destOrd="0" presId="urn:microsoft.com/office/officeart/2005/8/layout/process5"/>
    <dgm:cxn modelId="{C7ECA66E-3F4E-4C20-8CB3-F298858DF2D8}" srcId="{0AAD6E2B-C68F-4F1A-9812-920237ED0DD7}" destId="{A24F295D-A0FE-4C61-B061-0A37D9B7EACC}" srcOrd="7" destOrd="0" parTransId="{09CA5C05-6F1C-488E-A96F-D4337E3E8B48}" sibTransId="{F05552F1-3D67-43E7-B447-FA2AEDAD43D1}"/>
    <dgm:cxn modelId="{EC0F3252-6B27-4329-8443-ECC9D8BBB61A}" type="presOf" srcId="{4271C689-A683-41EC-82C4-045B6901FEE7}" destId="{B6993CBC-776C-4D13-9ACC-F2BFF18206C8}" srcOrd="0" destOrd="0" presId="urn:microsoft.com/office/officeart/2005/8/layout/process5"/>
    <dgm:cxn modelId="{CB58B872-5ED9-4BFF-90B6-FAE66EE65C7C}" type="presOf" srcId="{EA5B8DD5-5E23-441F-A59A-03D7F334AE98}" destId="{4E1BD1D7-7452-4E73-8EE3-BA8C737F611C}" srcOrd="0" destOrd="0" presId="urn:microsoft.com/office/officeart/2005/8/layout/process5"/>
    <dgm:cxn modelId="{0D804859-BF14-4B67-BE96-D5A742637C98}" type="presOf" srcId="{13C0C108-D82C-467B-821E-25007383D1A9}" destId="{18AB4FD4-904C-43AD-A630-65F4364938CF}" srcOrd="0" destOrd="0" presId="urn:microsoft.com/office/officeart/2005/8/layout/process5"/>
    <dgm:cxn modelId="{2C4C2B7C-3E80-4B9B-AE23-4B32BA36B5FA}" type="presOf" srcId="{F8E86133-7808-42E6-96CC-72D365490126}" destId="{62D07503-1BE5-4241-89F5-286CD8BE9516}" srcOrd="0" destOrd="0" presId="urn:microsoft.com/office/officeart/2005/8/layout/process5"/>
    <dgm:cxn modelId="{073B5081-0526-4DE8-BEFE-23BC3D137566}" type="presOf" srcId="{2A482AAA-1E2F-44D6-B9B3-F02509DB6496}" destId="{E782F99C-A982-4F5B-9C07-571019CAD1C4}" srcOrd="0" destOrd="0" presId="urn:microsoft.com/office/officeart/2005/8/layout/process5"/>
    <dgm:cxn modelId="{F828DE8E-FF0A-4DE4-B841-50D16A2687E0}" srcId="{0AAD6E2B-C68F-4F1A-9812-920237ED0DD7}" destId="{9DF5916C-B79B-4DC9-B013-026AE3E673B2}" srcOrd="0" destOrd="0" parTransId="{FA18AEAD-FF72-4372-98D9-52FD26033914}" sibTransId="{F7AA8AEF-8F10-4A87-B28D-664F21072A12}"/>
    <dgm:cxn modelId="{14687F97-5C44-4F31-B6FF-1CCBE4E0AF61}" type="presOf" srcId="{47DD5542-926F-4386-8020-163FEEAA4191}" destId="{7E6F4EBF-A827-4914-8EB2-96D0A6581C5D}" srcOrd="1" destOrd="0" presId="urn:microsoft.com/office/officeart/2005/8/layout/process5"/>
    <dgm:cxn modelId="{16D6DF9E-F1DD-4776-AE26-DA16116E3618}" type="presOf" srcId="{F0C5B6E1-CFCB-4536-B622-32B4A308DAA0}" destId="{2341E253-8D03-4A57-8353-6C202EEF75AA}" srcOrd="0" destOrd="0" presId="urn:microsoft.com/office/officeart/2005/8/layout/process5"/>
    <dgm:cxn modelId="{DD7802A9-01B9-4C33-8C84-D4C2F4CC2DFC}" type="presOf" srcId="{F913E9E4-E76C-4611-88BA-1F9C56F21143}" destId="{FF04E844-A029-4CA3-ACD3-F43CA4A905A2}" srcOrd="1" destOrd="0" presId="urn:microsoft.com/office/officeart/2005/8/layout/process5"/>
    <dgm:cxn modelId="{825713B0-97CE-4F85-9FF1-E0D60BF5AB63}" srcId="{0AAD6E2B-C68F-4F1A-9812-920237ED0DD7}" destId="{A8FC954B-2F40-44C1-AB3F-3EEA9C2862DA}" srcOrd="3" destOrd="0" parTransId="{484BB4A6-591C-41C2-9087-5328DE50D140}" sibTransId="{F913E9E4-E76C-4611-88BA-1F9C56F21143}"/>
    <dgm:cxn modelId="{A7F3B6C6-2902-4D49-97D3-8E5F8DB2581A}" type="presOf" srcId="{A24F295D-A0FE-4C61-B061-0A37D9B7EACC}" destId="{B8ADE863-0457-40DF-921F-A348505F7D1B}" srcOrd="0" destOrd="0" presId="urn:microsoft.com/office/officeart/2005/8/layout/process5"/>
    <dgm:cxn modelId="{3D02C0D1-0C72-4C74-8368-538F7C12D39F}" srcId="{0AAD6E2B-C68F-4F1A-9812-920237ED0DD7}" destId="{EA5B8DD5-5E23-441F-A59A-03D7F334AE98}" srcOrd="6" destOrd="0" parTransId="{ADCD9B45-3B7A-420A-B153-55293890D45F}" sibTransId="{47DD5542-926F-4386-8020-163FEEAA4191}"/>
    <dgm:cxn modelId="{E088E8D1-7B56-4838-BB08-6F97667FB1E2}" type="presOf" srcId="{A8FC954B-2F40-44C1-AB3F-3EEA9C2862DA}" destId="{A62E7442-1F55-406F-ACD2-B74F73A213E2}" srcOrd="0" destOrd="0" presId="urn:microsoft.com/office/officeart/2005/8/layout/process5"/>
    <dgm:cxn modelId="{576FBFD5-6208-4B91-A3AD-2B1CEA35735F}" srcId="{0AAD6E2B-C68F-4F1A-9812-920237ED0DD7}" destId="{2A482AAA-1E2F-44D6-B9B3-F02509DB6496}" srcOrd="5" destOrd="0" parTransId="{049FF77C-F0CC-4E57-8319-5A86603BF5B8}" sibTransId="{9707C910-D5D8-4444-BFEC-7D8D3A3FA837}"/>
    <dgm:cxn modelId="{1CBC35DD-3EB8-4020-AB15-F85085D3BCB2}" type="presOf" srcId="{9707C910-D5D8-4444-BFEC-7D8D3A3FA837}" destId="{033771A7-A592-41B3-84E1-79E3FEEE9C56}" srcOrd="0" destOrd="0" presId="urn:microsoft.com/office/officeart/2005/8/layout/process5"/>
    <dgm:cxn modelId="{C403E3E1-2050-42DC-988F-518803AC08EE}" srcId="{0AAD6E2B-C68F-4F1A-9812-920237ED0DD7}" destId="{4271C689-A683-41EC-82C4-045B6901FEE7}" srcOrd="1" destOrd="0" parTransId="{7B68BCCA-D2A1-45C7-BC88-CA307DBCC180}" sibTransId="{F8E86133-7808-42E6-96CC-72D365490126}"/>
    <dgm:cxn modelId="{A66254E2-6FCD-4B05-A23C-B2BE14B063D2}" srcId="{0AAD6E2B-C68F-4F1A-9812-920237ED0DD7}" destId="{C44611C3-C4C1-418A-99E0-8B55D83FA5EA}" srcOrd="4" destOrd="0" parTransId="{ED09FBAD-9FC1-4E2D-BB4C-E5CC1A804907}" sibTransId="{F0C5B6E1-CFCB-4536-B622-32B4A308DAA0}"/>
    <dgm:cxn modelId="{8245D4E5-62EB-4399-99FF-056BADCF1801}" type="presOf" srcId="{F7AA8AEF-8F10-4A87-B28D-664F21072A12}" destId="{61A27C28-A69E-473E-A71C-869B4B091D76}" srcOrd="1" destOrd="0" presId="urn:microsoft.com/office/officeart/2005/8/layout/process5"/>
    <dgm:cxn modelId="{358D53ED-20FA-4513-B62D-F12E8C9F6931}" type="presOf" srcId="{FE7AF098-527F-4686-B2C3-9D53E24FD8CA}" destId="{216E330D-E883-4BF5-B0FE-5F9A7A03A81F}" srcOrd="0" destOrd="0" presId="urn:microsoft.com/office/officeart/2005/8/layout/process5"/>
    <dgm:cxn modelId="{D916F6FA-0EC2-481B-AF64-16B6691A709D}" type="presOf" srcId="{F913E9E4-E76C-4611-88BA-1F9C56F21143}" destId="{E6F5F477-EB3A-44BF-BD64-4C3A742B0300}" srcOrd="0" destOrd="0" presId="urn:microsoft.com/office/officeart/2005/8/layout/process5"/>
    <dgm:cxn modelId="{08EDFDFC-9ADA-4225-ADA0-2776AF669C30}" type="presOf" srcId="{9DF5916C-B79B-4DC9-B013-026AE3E673B2}" destId="{B642293F-B4F1-4215-857B-E101914ABDA4}" srcOrd="0" destOrd="0" presId="urn:microsoft.com/office/officeart/2005/8/layout/process5"/>
    <dgm:cxn modelId="{206EDF67-8A0B-44D5-9489-863A93D6E8C7}" type="presParOf" srcId="{C402D924-98FD-4A0C-8FE0-DDEEB28887F8}" destId="{B642293F-B4F1-4215-857B-E101914ABDA4}" srcOrd="0" destOrd="0" presId="urn:microsoft.com/office/officeart/2005/8/layout/process5"/>
    <dgm:cxn modelId="{7ACBFC83-BD74-43F5-B2EE-B4B24EA43234}" type="presParOf" srcId="{C402D924-98FD-4A0C-8FE0-DDEEB28887F8}" destId="{5C55E90B-3870-4676-9DCF-536854F2A7BD}" srcOrd="1" destOrd="0" presId="urn:microsoft.com/office/officeart/2005/8/layout/process5"/>
    <dgm:cxn modelId="{53C31275-92B8-4A53-B0FA-BE26F14614B7}" type="presParOf" srcId="{5C55E90B-3870-4676-9DCF-536854F2A7BD}" destId="{61A27C28-A69E-473E-A71C-869B4B091D76}" srcOrd="0" destOrd="0" presId="urn:microsoft.com/office/officeart/2005/8/layout/process5"/>
    <dgm:cxn modelId="{B25A1A88-537E-4654-820C-007395981B76}" type="presParOf" srcId="{C402D924-98FD-4A0C-8FE0-DDEEB28887F8}" destId="{B6993CBC-776C-4D13-9ACC-F2BFF18206C8}" srcOrd="2" destOrd="0" presId="urn:microsoft.com/office/officeart/2005/8/layout/process5"/>
    <dgm:cxn modelId="{BD9BA34B-ABFC-4C5C-93F0-0A0AC0A8FFFD}" type="presParOf" srcId="{C402D924-98FD-4A0C-8FE0-DDEEB28887F8}" destId="{62D07503-1BE5-4241-89F5-286CD8BE9516}" srcOrd="3" destOrd="0" presId="urn:microsoft.com/office/officeart/2005/8/layout/process5"/>
    <dgm:cxn modelId="{ECB8B553-7639-45F1-BD08-D573F87D8DD9}" type="presParOf" srcId="{62D07503-1BE5-4241-89F5-286CD8BE9516}" destId="{8CC0C014-488A-4D2F-A98D-F6C4E39ADB3D}" srcOrd="0" destOrd="0" presId="urn:microsoft.com/office/officeart/2005/8/layout/process5"/>
    <dgm:cxn modelId="{F7BE4312-B6B7-413F-8F84-CA22D41C6CD1}" type="presParOf" srcId="{C402D924-98FD-4A0C-8FE0-DDEEB28887F8}" destId="{216E330D-E883-4BF5-B0FE-5F9A7A03A81F}" srcOrd="4" destOrd="0" presId="urn:microsoft.com/office/officeart/2005/8/layout/process5"/>
    <dgm:cxn modelId="{E3C0E61E-922D-41EE-AE96-F1471E27E4ED}" type="presParOf" srcId="{C402D924-98FD-4A0C-8FE0-DDEEB28887F8}" destId="{18AB4FD4-904C-43AD-A630-65F4364938CF}" srcOrd="5" destOrd="0" presId="urn:microsoft.com/office/officeart/2005/8/layout/process5"/>
    <dgm:cxn modelId="{391144B5-51D8-402E-870E-8B67D3620A90}" type="presParOf" srcId="{18AB4FD4-904C-43AD-A630-65F4364938CF}" destId="{A5C4798D-C8DB-472B-AB05-F2562B3596EC}" srcOrd="0" destOrd="0" presId="urn:microsoft.com/office/officeart/2005/8/layout/process5"/>
    <dgm:cxn modelId="{AD98DFBE-7FD4-4596-B415-52D8315D005F}" type="presParOf" srcId="{C402D924-98FD-4A0C-8FE0-DDEEB28887F8}" destId="{A62E7442-1F55-406F-ACD2-B74F73A213E2}" srcOrd="6" destOrd="0" presId="urn:microsoft.com/office/officeart/2005/8/layout/process5"/>
    <dgm:cxn modelId="{0AD735B8-7396-42E5-BBA9-4C69794FEE00}" type="presParOf" srcId="{C402D924-98FD-4A0C-8FE0-DDEEB28887F8}" destId="{E6F5F477-EB3A-44BF-BD64-4C3A742B0300}" srcOrd="7" destOrd="0" presId="urn:microsoft.com/office/officeart/2005/8/layout/process5"/>
    <dgm:cxn modelId="{3969FD90-2D73-4005-86A4-9EE6D2AC03CF}" type="presParOf" srcId="{E6F5F477-EB3A-44BF-BD64-4C3A742B0300}" destId="{FF04E844-A029-4CA3-ACD3-F43CA4A905A2}" srcOrd="0" destOrd="0" presId="urn:microsoft.com/office/officeart/2005/8/layout/process5"/>
    <dgm:cxn modelId="{9A0EFE38-2C37-4242-813B-8923F02D42E2}" type="presParOf" srcId="{C402D924-98FD-4A0C-8FE0-DDEEB28887F8}" destId="{F2A7A743-C0CA-40E8-9BD2-8E07EBBC9906}" srcOrd="8" destOrd="0" presId="urn:microsoft.com/office/officeart/2005/8/layout/process5"/>
    <dgm:cxn modelId="{4C39FC98-EF9C-4759-B39D-4C74D87E62E0}" type="presParOf" srcId="{C402D924-98FD-4A0C-8FE0-DDEEB28887F8}" destId="{2341E253-8D03-4A57-8353-6C202EEF75AA}" srcOrd="9" destOrd="0" presId="urn:microsoft.com/office/officeart/2005/8/layout/process5"/>
    <dgm:cxn modelId="{1258EF34-0978-492C-9D19-E926287C196F}" type="presParOf" srcId="{2341E253-8D03-4A57-8353-6C202EEF75AA}" destId="{02C60EAC-66C3-448E-8D56-0EF3248AA9DB}" srcOrd="0" destOrd="0" presId="urn:microsoft.com/office/officeart/2005/8/layout/process5"/>
    <dgm:cxn modelId="{1B7E33A3-AF82-4F91-90FD-8F13E21EAA09}" type="presParOf" srcId="{C402D924-98FD-4A0C-8FE0-DDEEB28887F8}" destId="{E782F99C-A982-4F5B-9C07-571019CAD1C4}" srcOrd="10" destOrd="0" presId="urn:microsoft.com/office/officeart/2005/8/layout/process5"/>
    <dgm:cxn modelId="{77285B53-0EAE-47E0-BA73-A77CE285933B}" type="presParOf" srcId="{C402D924-98FD-4A0C-8FE0-DDEEB28887F8}" destId="{033771A7-A592-41B3-84E1-79E3FEEE9C56}" srcOrd="11" destOrd="0" presId="urn:microsoft.com/office/officeart/2005/8/layout/process5"/>
    <dgm:cxn modelId="{DF3C58F7-D3BD-4B64-ADEA-139831C86B3E}" type="presParOf" srcId="{033771A7-A592-41B3-84E1-79E3FEEE9C56}" destId="{325E6B52-1071-4392-B5B1-D64854A98F98}" srcOrd="0" destOrd="0" presId="urn:microsoft.com/office/officeart/2005/8/layout/process5"/>
    <dgm:cxn modelId="{869D51B4-C056-4862-B76C-BB3015552FAC}" type="presParOf" srcId="{C402D924-98FD-4A0C-8FE0-DDEEB28887F8}" destId="{4E1BD1D7-7452-4E73-8EE3-BA8C737F611C}" srcOrd="12" destOrd="0" presId="urn:microsoft.com/office/officeart/2005/8/layout/process5"/>
    <dgm:cxn modelId="{B654CE92-CEA6-45A8-B34C-B638F673C727}" type="presParOf" srcId="{C402D924-98FD-4A0C-8FE0-DDEEB28887F8}" destId="{B63CA25F-FB3C-40FB-8FF9-B4C04DFC054A}" srcOrd="13" destOrd="0" presId="urn:microsoft.com/office/officeart/2005/8/layout/process5"/>
    <dgm:cxn modelId="{D63807ED-BD2D-4891-9101-A76CA8BDADC4}" type="presParOf" srcId="{B63CA25F-FB3C-40FB-8FF9-B4C04DFC054A}" destId="{7E6F4EBF-A827-4914-8EB2-96D0A6581C5D}" srcOrd="0" destOrd="0" presId="urn:microsoft.com/office/officeart/2005/8/layout/process5"/>
    <dgm:cxn modelId="{052AD446-F475-4EAB-87AF-1F3C4BF515AE}" type="presParOf" srcId="{C402D924-98FD-4A0C-8FE0-DDEEB28887F8}" destId="{B8ADE863-0457-40DF-921F-A348505F7D1B}"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2293F-B4F1-4215-857B-E101914ABDA4}">
      <dsp:nvSpPr>
        <dsp:cNvPr id="0" name=""/>
        <dsp:cNvSpPr/>
      </dsp:nvSpPr>
      <dsp:spPr>
        <a:xfrm>
          <a:off x="534555" y="891"/>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分组完成工作页理论部分</a:t>
          </a:r>
        </a:p>
      </dsp:txBody>
      <dsp:txXfrm>
        <a:off x="565165" y="31501"/>
        <a:ext cx="1680591" cy="983866"/>
      </dsp:txXfrm>
    </dsp:sp>
    <dsp:sp modelId="{5C55E90B-3870-4676-9DCF-536854F2A7BD}">
      <dsp:nvSpPr>
        <dsp:cNvPr id="0" name=""/>
        <dsp:cNvSpPr/>
      </dsp:nvSpPr>
      <dsp:spPr>
        <a:xfrm>
          <a:off x="2429646" y="307450"/>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93844"/>
        <a:ext cx="258484" cy="259181"/>
      </dsp:txXfrm>
    </dsp:sp>
    <dsp:sp modelId="{B6993CBC-776C-4D13-9ACC-F2BFF18206C8}">
      <dsp:nvSpPr>
        <dsp:cNvPr id="0" name=""/>
        <dsp:cNvSpPr/>
      </dsp:nvSpPr>
      <dsp:spPr>
        <a:xfrm>
          <a:off x="2973091" y="891"/>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教师讲解理论内容</a:t>
          </a:r>
        </a:p>
      </dsp:txBody>
      <dsp:txXfrm>
        <a:off x="3003701" y="31501"/>
        <a:ext cx="1680591" cy="983866"/>
      </dsp:txXfrm>
    </dsp:sp>
    <dsp:sp modelId="{62D07503-1BE5-4241-89F5-286CD8BE9516}">
      <dsp:nvSpPr>
        <dsp:cNvPr id="0" name=""/>
        <dsp:cNvSpPr/>
      </dsp:nvSpPr>
      <dsp:spPr>
        <a:xfrm>
          <a:off x="4868181" y="307450"/>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4868181" y="393844"/>
        <a:ext cx="258484" cy="259181"/>
      </dsp:txXfrm>
    </dsp:sp>
    <dsp:sp modelId="{216E330D-E883-4BF5-B0FE-5F9A7A03A81F}">
      <dsp:nvSpPr>
        <dsp:cNvPr id="0" name=""/>
        <dsp:cNvSpPr/>
      </dsp:nvSpPr>
      <dsp:spPr>
        <a:xfrm>
          <a:off x="5411627" y="891"/>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老师分配实做任务</a:t>
          </a:r>
        </a:p>
      </dsp:txBody>
      <dsp:txXfrm>
        <a:off x="5442237" y="31501"/>
        <a:ext cx="1680591" cy="983866"/>
      </dsp:txXfrm>
    </dsp:sp>
    <dsp:sp modelId="{18AB4FD4-904C-43AD-A630-65F4364938CF}">
      <dsp:nvSpPr>
        <dsp:cNvPr id="0" name=""/>
        <dsp:cNvSpPr/>
      </dsp:nvSpPr>
      <dsp:spPr>
        <a:xfrm rot="5400000">
          <a:off x="6097900" y="1167904"/>
          <a:ext cx="369263" cy="43196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6152942" y="1199257"/>
        <a:ext cx="259181" cy="258484"/>
      </dsp:txXfrm>
    </dsp:sp>
    <dsp:sp modelId="{A62E7442-1F55-406F-ACD2-B74F73A213E2}">
      <dsp:nvSpPr>
        <dsp:cNvPr id="0" name=""/>
        <dsp:cNvSpPr/>
      </dsp:nvSpPr>
      <dsp:spPr>
        <a:xfrm>
          <a:off x="5411627" y="1742702"/>
          <a:ext cx="1741811" cy="104508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老师指导协助学生完成实做工作页</a:t>
          </a:r>
        </a:p>
      </dsp:txBody>
      <dsp:txXfrm>
        <a:off x="5442237" y="1773312"/>
        <a:ext cx="1680591" cy="983866"/>
      </dsp:txXfrm>
    </dsp:sp>
    <dsp:sp modelId="{E6F5F477-EB3A-44BF-BD64-4C3A742B0300}">
      <dsp:nvSpPr>
        <dsp:cNvPr id="0" name=""/>
        <dsp:cNvSpPr/>
      </dsp:nvSpPr>
      <dsp:spPr>
        <a:xfrm rot="10800000">
          <a:off x="4889083" y="2049261"/>
          <a:ext cx="369263" cy="43196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4999862" y="2135655"/>
        <a:ext cx="258484" cy="259181"/>
      </dsp:txXfrm>
    </dsp:sp>
    <dsp:sp modelId="{F2A7A743-C0CA-40E8-9BD2-8E07EBBC9906}">
      <dsp:nvSpPr>
        <dsp:cNvPr id="0" name=""/>
        <dsp:cNvSpPr/>
      </dsp:nvSpPr>
      <dsp:spPr>
        <a:xfrm>
          <a:off x="2973091" y="1742702"/>
          <a:ext cx="1741811" cy="104508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老师讲解工作页</a:t>
          </a:r>
        </a:p>
      </dsp:txBody>
      <dsp:txXfrm>
        <a:off x="3003701" y="1773312"/>
        <a:ext cx="1680591" cy="983866"/>
      </dsp:txXfrm>
    </dsp:sp>
    <dsp:sp modelId="{2341E253-8D03-4A57-8353-6C202EEF75AA}">
      <dsp:nvSpPr>
        <dsp:cNvPr id="0" name=""/>
        <dsp:cNvSpPr/>
      </dsp:nvSpPr>
      <dsp:spPr>
        <a:xfrm rot="10800000">
          <a:off x="2450548" y="2049261"/>
          <a:ext cx="369263" cy="43196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2561327" y="2135655"/>
        <a:ext cx="258484" cy="259181"/>
      </dsp:txXfrm>
    </dsp:sp>
    <dsp:sp modelId="{E782F99C-A982-4F5B-9C07-571019CAD1C4}">
      <dsp:nvSpPr>
        <dsp:cNvPr id="0" name=""/>
        <dsp:cNvSpPr/>
      </dsp:nvSpPr>
      <dsp:spPr>
        <a:xfrm>
          <a:off x="534555" y="1742702"/>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学生自行完成技能考核</a:t>
          </a:r>
        </a:p>
      </dsp:txBody>
      <dsp:txXfrm>
        <a:off x="565165" y="1773312"/>
        <a:ext cx="1680591" cy="983866"/>
      </dsp:txXfrm>
    </dsp:sp>
    <dsp:sp modelId="{033771A7-A592-41B3-84E1-79E3FEEE9C56}">
      <dsp:nvSpPr>
        <dsp:cNvPr id="0" name=""/>
        <dsp:cNvSpPr/>
      </dsp:nvSpPr>
      <dsp:spPr>
        <a:xfrm rot="5400000">
          <a:off x="1220829" y="2909716"/>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1275871" y="2941069"/>
        <a:ext cx="259181" cy="258484"/>
      </dsp:txXfrm>
    </dsp:sp>
    <dsp:sp modelId="{4E1BD1D7-7452-4E73-8EE3-BA8C737F611C}">
      <dsp:nvSpPr>
        <dsp:cNvPr id="0" name=""/>
        <dsp:cNvSpPr/>
      </dsp:nvSpPr>
      <dsp:spPr>
        <a:xfrm>
          <a:off x="534555" y="3484513"/>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老师总结评价</a:t>
          </a:r>
        </a:p>
      </dsp:txBody>
      <dsp:txXfrm>
        <a:off x="565165" y="3515123"/>
        <a:ext cx="1680591" cy="983866"/>
      </dsp:txXfrm>
    </dsp:sp>
    <dsp:sp modelId="{B63CA25F-FB3C-40FB-8FF9-B4C04DFC054A}">
      <dsp:nvSpPr>
        <dsp:cNvPr id="0" name=""/>
        <dsp:cNvSpPr/>
      </dsp:nvSpPr>
      <dsp:spPr>
        <a:xfrm>
          <a:off x="2429646" y="3791072"/>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877466"/>
        <a:ext cx="258484" cy="259181"/>
      </dsp:txXfrm>
    </dsp:sp>
    <dsp:sp modelId="{B8ADE863-0457-40DF-921F-A348505F7D1B}">
      <dsp:nvSpPr>
        <dsp:cNvPr id="0" name=""/>
        <dsp:cNvSpPr/>
      </dsp:nvSpPr>
      <dsp:spPr>
        <a:xfrm>
          <a:off x="2973091" y="3484513"/>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完成知识点和技能点</a:t>
          </a:r>
        </a:p>
      </dsp:txBody>
      <dsp:txXfrm>
        <a:off x="3003701" y="3515123"/>
        <a:ext cx="1680591" cy="98386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0D0C27-F976-4BBF-88E1-57CA82F7C2AD}" type="datetimeFigureOut">
              <a:rPr lang="zh-CN" altLang="en-US" smtClean="0"/>
              <a:t>2025/9/5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076EBF-23DD-4AD9-BCB7-FF9AB49A3190}" type="slidenum">
              <a:rPr lang="zh-CN" altLang="en-US" smtClean="0"/>
              <a:t>‹#›</a:t>
            </a:fld>
            <a:endParaRPr lang="zh-CN" altLang="en-US"/>
          </a:p>
        </p:txBody>
      </p:sp>
    </p:spTree>
    <p:extLst>
      <p:ext uri="{BB962C8B-B14F-4D97-AF65-F5344CB8AC3E}">
        <p14:creationId xmlns:p14="http://schemas.microsoft.com/office/powerpoint/2010/main" val="2561851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学习单元三  整车扭矩控制系统检修</a:t>
            </a:r>
          </a:p>
        </p:txBody>
      </p:sp>
    </p:spTree>
    <p:extLst>
      <p:ext uri="{BB962C8B-B14F-4D97-AF65-F5344CB8AC3E}">
        <p14:creationId xmlns:p14="http://schemas.microsoft.com/office/powerpoint/2010/main" val="3652817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917780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8" name="Picture 12" descr="中英文横排组合最终稿">
            <a:extLst>
              <a:ext uri="{FF2B5EF4-FFF2-40B4-BE49-F238E27FC236}">
                <a16:creationId xmlns:a16="http://schemas.microsoft.com/office/drawing/2014/main" id="{9BAB6A00-E7CB-4CBC-9318-38A5B7316B7D}"/>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8382279" y="104504"/>
            <a:ext cx="3809721" cy="557522"/>
          </a:xfrm>
          <a:prstGeom prst="rect">
            <a:avLst/>
          </a:prstGeom>
          <a:noFill/>
          <a:ln w="9525">
            <a:noFill/>
            <a:miter lim="800000"/>
            <a:headEnd/>
            <a:tailEnd/>
          </a:ln>
        </p:spPr>
      </p:pic>
    </p:spTree>
    <p:extLst>
      <p:ext uri="{BB962C8B-B14F-4D97-AF65-F5344CB8AC3E}">
        <p14:creationId xmlns:p14="http://schemas.microsoft.com/office/powerpoint/2010/main" val="130013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4" name="Picture 12" descr="中英文横排组合最终稿">
            <a:extLst>
              <a:ext uri="{FF2B5EF4-FFF2-40B4-BE49-F238E27FC236}">
                <a16:creationId xmlns:a16="http://schemas.microsoft.com/office/drawing/2014/main" id="{A0973862-C623-44D2-9A65-58B4D4706E76}"/>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6811297" y="5275698"/>
            <a:ext cx="4866834" cy="712222"/>
          </a:xfrm>
          <a:prstGeom prst="rect">
            <a:avLst/>
          </a:prstGeom>
          <a:noFill/>
          <a:ln w="9525">
            <a:noFill/>
            <a:miter lim="800000"/>
            <a:headEnd/>
            <a:tailEnd/>
          </a:ln>
        </p:spPr>
      </p:pic>
    </p:spTree>
    <p:extLst>
      <p:ext uri="{BB962C8B-B14F-4D97-AF65-F5344CB8AC3E}">
        <p14:creationId xmlns:p14="http://schemas.microsoft.com/office/powerpoint/2010/main" val="2655378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0" r:id="rId3"/>
    <p:sldLayoutId id="2147483661" r:id="rId4"/>
    <p:sldLayoutId id="2147483662"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副标题 2">
            <a:extLst>
              <a:ext uri="{FF2B5EF4-FFF2-40B4-BE49-F238E27FC236}">
                <a16:creationId xmlns:a16="http://schemas.microsoft.com/office/drawing/2014/main" id="{FDA26CED-1AC0-4A40-9A1D-DA10E751B9D8}"/>
              </a:ext>
            </a:extLst>
          </p:cNvPr>
          <p:cNvSpPr>
            <a:spLocks noGrp="1"/>
          </p:cNvSpPr>
          <p:nvPr/>
        </p:nvSpPr>
        <p:spPr>
          <a:xfrm>
            <a:off x="1524000" y="3988667"/>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t>学习任务三 能量回收系统测试</a:t>
            </a:r>
          </a:p>
        </p:txBody>
      </p:sp>
      <p:sp>
        <p:nvSpPr>
          <p:cNvPr id="6" name="标题 1">
            <a:extLst>
              <a:ext uri="{FF2B5EF4-FFF2-40B4-BE49-F238E27FC236}">
                <a16:creationId xmlns:a16="http://schemas.microsoft.com/office/drawing/2014/main" id="{E3B67340-5199-4955-9D3E-8FB90A750879}"/>
              </a:ext>
            </a:extLst>
          </p:cNvPr>
          <p:cNvSpPr>
            <a:spLocks noGrp="1"/>
          </p:cNvSpPr>
          <p:nvPr/>
        </p:nvSpPr>
        <p:spPr>
          <a:xfrm>
            <a:off x="1524000" y="1213571"/>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a:lstStyle>
          <a:p>
            <a:pPr>
              <a:lnSpc>
                <a:spcPct val="150000"/>
              </a:lnSpc>
            </a:pPr>
            <a:r>
              <a:rPr lang="zh-CN" altLang="en-US" dirty="0"/>
              <a:t>学习单元三</a:t>
            </a:r>
            <a:endParaRPr lang="en-US" altLang="zh-CN" dirty="0"/>
          </a:p>
          <a:p>
            <a:pPr>
              <a:lnSpc>
                <a:spcPct val="150000"/>
              </a:lnSpc>
            </a:pPr>
            <a:r>
              <a:rPr lang="zh-CN" altLang="en-US" dirty="0"/>
              <a:t>整车扭矩控制系统检修</a:t>
            </a:r>
          </a:p>
        </p:txBody>
      </p:sp>
    </p:spTree>
    <p:extLst>
      <p:ext uri="{BB962C8B-B14F-4D97-AF65-F5344CB8AC3E}">
        <p14:creationId xmlns:p14="http://schemas.microsoft.com/office/powerpoint/2010/main" val="4127254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8904848" cy="290239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三、制动能量回收与机械制动的融合技术</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系统要求</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在电动汽车中，由于机械摩擦制动与电机再生制动同时存在，因此制动性能的保证和制动能量的回收两个目标之间有不同的制动力分配要求，这就需要制动能量回收控制策略能够在机械制动和电机再生制动之间寻求合适的平衡点。</a:t>
            </a: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zh-CN" altLang="en-US"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2482850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8904848" cy="197906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三、制动能量回收与机械制动的融合技术</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控制策略</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目前制动能量回收的控制策略可以分为两大类，即并联式能量回馈控制策略和串联式能量回馈控制策略。</a:t>
            </a:r>
          </a:p>
        </p:txBody>
      </p:sp>
      <p:sp>
        <p:nvSpPr>
          <p:cNvPr id="6" name="文本框 5">
            <a:extLst>
              <a:ext uri="{FF2B5EF4-FFF2-40B4-BE49-F238E27FC236}">
                <a16:creationId xmlns:a16="http://schemas.microsoft.com/office/drawing/2014/main" id="{2FEF6453-931D-49C3-9C87-385A51E03659}"/>
              </a:ext>
            </a:extLst>
          </p:cNvPr>
          <p:cNvSpPr txBox="1"/>
          <p:nvPr/>
        </p:nvSpPr>
        <p:spPr>
          <a:xfrm>
            <a:off x="644770" y="3790385"/>
            <a:ext cx="7092461" cy="2348400"/>
          </a:xfrm>
          <a:prstGeom prst="rect">
            <a:avLst/>
          </a:prstGeom>
          <a:noFill/>
        </p:spPr>
        <p:txBody>
          <a:bodyPr wrap="square">
            <a:spAutoFit/>
          </a:bodyPr>
          <a:lstStyle/>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并联式能量回馈控制策略</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并联式能量回馈控制策略对于机械制动系统原有的特性进行保留，不做调节，并将回馈制动力直接附加于机械制动力之上，其目标值（由于受电机、动力电池等限制并不一定能够达成）与制动力需求形成一定比例</a:t>
            </a:r>
            <a:endParaRPr lang="en-US" altLang="zh-CN" sz="2000" dirty="0">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53CD038F-FD22-4188-81F6-140562001732}"/>
              </a:ext>
            </a:extLst>
          </p:cNvPr>
          <p:cNvPicPr/>
          <p:nvPr/>
        </p:nvPicPr>
        <p:blipFill rotWithShape="1">
          <a:blip r:embed="rId2"/>
          <a:srcRect r="50974" b="14323"/>
          <a:stretch/>
        </p:blipFill>
        <p:spPr bwMode="auto">
          <a:xfrm>
            <a:off x="8117059" y="3488547"/>
            <a:ext cx="3307006" cy="285280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10884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6907237" cy="428739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三、制动能量回收与机械制动的融合技术</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串联式能量回馈控制策略</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串联式能量回馈控制策略则是通过对机械制动力进行调节，使得回馈制动力与机械制动力之和满足制动力需求。</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在串联式能量回馈控制策略下，当整车制动力需求小于车辆所能产生的最大会回馈制动力时，整车制动力完全由回馈制动力提供；而当整车制动力需求大于车辆所能产生的最大回馈制动力时，制动能量回收系统将提供最大回馈制动力，剩余的制动力需求将由机械制动力提供。</a:t>
            </a:r>
          </a:p>
        </p:txBody>
      </p:sp>
      <p:pic>
        <p:nvPicPr>
          <p:cNvPr id="8" name="图片 7">
            <a:extLst>
              <a:ext uri="{FF2B5EF4-FFF2-40B4-BE49-F238E27FC236}">
                <a16:creationId xmlns:a16="http://schemas.microsoft.com/office/drawing/2014/main" id="{448F837D-E8B0-4AD8-8FCB-B866815C2456}"/>
              </a:ext>
            </a:extLst>
          </p:cNvPr>
          <p:cNvPicPr/>
          <p:nvPr/>
        </p:nvPicPr>
        <p:blipFill rotWithShape="1">
          <a:blip r:embed="rId2"/>
          <a:srcRect l="50111" b="14323"/>
          <a:stretch/>
        </p:blipFill>
        <p:spPr bwMode="auto">
          <a:xfrm>
            <a:off x="8072315" y="3163618"/>
            <a:ext cx="3474915" cy="304023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8619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7303476"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四、制动能量回收功能测试</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）打开车门，驾驶人上车。</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）关闭车门，系好安全带。</a:t>
            </a: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）驾驶人踩下制动踏板，并松开驻车制动。</a:t>
            </a: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）将起动开关置于</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位。</a:t>
            </a:r>
          </a:p>
          <a:p>
            <a:pPr>
              <a:lnSpc>
                <a:spcPct val="150000"/>
              </a:lnSpc>
            </a:pPr>
            <a:r>
              <a:rPr lang="en-US" altLang="zh-CN" sz="2000" dirty="0">
                <a:latin typeface="方正楷体_GBK" panose="03000509000000000000" pitchFamily="65" charset="-122"/>
                <a:ea typeface="方正楷体_GBK" panose="03000509000000000000" pitchFamily="65" charset="-122"/>
              </a:rPr>
              <a:t>5</a:t>
            </a:r>
            <a:r>
              <a:rPr lang="zh-CN" altLang="en-US" sz="2000" dirty="0">
                <a:latin typeface="方正楷体_GBK" panose="03000509000000000000" pitchFamily="65" charset="-122"/>
                <a:ea typeface="方正楷体_GBK" panose="03000509000000000000" pitchFamily="65" charset="-122"/>
              </a:rPr>
              <a:t>）将电子换档杆由</a:t>
            </a:r>
            <a:r>
              <a:rPr lang="en-US" altLang="zh-CN" sz="2000" dirty="0">
                <a:latin typeface="方正楷体_GBK" panose="03000509000000000000" pitchFamily="65" charset="-122"/>
                <a:ea typeface="方正楷体_GBK" panose="03000509000000000000" pitchFamily="65" charset="-122"/>
              </a:rPr>
              <a:t>N</a:t>
            </a:r>
            <a:r>
              <a:rPr lang="zh-CN" altLang="en-US" sz="2000" dirty="0">
                <a:latin typeface="方正楷体_GBK" panose="03000509000000000000" pitchFamily="65" charset="-122"/>
                <a:ea typeface="方正楷体_GBK" panose="03000509000000000000" pitchFamily="65" charset="-122"/>
              </a:rPr>
              <a:t>位置于</a:t>
            </a:r>
            <a:r>
              <a:rPr lang="en-US" altLang="zh-CN" sz="2000" dirty="0">
                <a:latin typeface="方正楷体_GBK" panose="03000509000000000000" pitchFamily="65" charset="-122"/>
                <a:ea typeface="方正楷体_GBK" panose="03000509000000000000" pitchFamily="65" charset="-122"/>
              </a:rPr>
              <a:t>D</a:t>
            </a:r>
            <a:r>
              <a:rPr lang="zh-CN" altLang="en-US" sz="2000" dirty="0">
                <a:latin typeface="方正楷体_GBK" panose="03000509000000000000" pitchFamily="65" charset="-122"/>
                <a:ea typeface="方正楷体_GBK" panose="03000509000000000000" pitchFamily="65" charset="-122"/>
              </a:rPr>
              <a:t>位。</a:t>
            </a:r>
          </a:p>
          <a:p>
            <a:pPr>
              <a:lnSpc>
                <a:spcPct val="150000"/>
              </a:lnSpc>
            </a:pPr>
            <a:r>
              <a:rPr lang="en-US" altLang="zh-CN" sz="2000" dirty="0">
                <a:latin typeface="方正楷体_GBK" panose="03000509000000000000" pitchFamily="65" charset="-122"/>
                <a:ea typeface="方正楷体_GBK" panose="03000509000000000000" pitchFamily="65" charset="-122"/>
              </a:rPr>
              <a:t>6</a:t>
            </a:r>
            <a:r>
              <a:rPr lang="zh-CN" altLang="en-US" sz="2000" dirty="0">
                <a:latin typeface="方正楷体_GBK" panose="03000509000000000000" pitchFamily="65" charset="-122"/>
                <a:ea typeface="方正楷体_GBK" panose="03000509000000000000" pitchFamily="65" charset="-122"/>
              </a:rPr>
              <a:t>）逐渐松开制动踏板，车辆开始行驶。</a:t>
            </a:r>
          </a:p>
          <a:p>
            <a:pPr>
              <a:lnSpc>
                <a:spcPct val="150000"/>
              </a:lnSpc>
            </a:pPr>
            <a:r>
              <a:rPr lang="en-US" altLang="zh-CN" sz="2000" dirty="0">
                <a:latin typeface="方正楷体_GBK" panose="03000509000000000000" pitchFamily="65" charset="-122"/>
                <a:ea typeface="方正楷体_GBK" panose="03000509000000000000" pitchFamily="65" charset="-122"/>
              </a:rPr>
              <a:t>7</a:t>
            </a:r>
            <a:r>
              <a:rPr lang="zh-CN" altLang="en-US" sz="2000" dirty="0">
                <a:latin typeface="方正楷体_GBK" panose="03000509000000000000" pitchFamily="65" charset="-122"/>
                <a:ea typeface="方正楷体_GBK" panose="03000509000000000000" pitchFamily="65" charset="-122"/>
              </a:rPr>
              <a:t>）踩下加速踏板，加速至较高车速。</a:t>
            </a:r>
          </a:p>
          <a:p>
            <a:pPr>
              <a:lnSpc>
                <a:spcPct val="150000"/>
              </a:lnSpc>
            </a:pPr>
            <a:r>
              <a:rPr lang="en-US" altLang="zh-CN" sz="2000" dirty="0">
                <a:latin typeface="方正楷体_GBK" panose="03000509000000000000" pitchFamily="65" charset="-122"/>
                <a:ea typeface="方正楷体_GBK" panose="03000509000000000000" pitchFamily="65" charset="-122"/>
              </a:rPr>
              <a:t>8</a:t>
            </a:r>
            <a:r>
              <a:rPr lang="zh-CN" altLang="en-US" sz="2000" dirty="0">
                <a:latin typeface="方正楷体_GBK" panose="03000509000000000000" pitchFamily="65" charset="-122"/>
                <a:ea typeface="方正楷体_GBK" panose="03000509000000000000" pitchFamily="65" charset="-122"/>
              </a:rPr>
              <a:t>）松开加速踏板、踩下制动踏板。</a:t>
            </a:r>
          </a:p>
          <a:p>
            <a:pPr>
              <a:lnSpc>
                <a:spcPct val="150000"/>
              </a:lnSpc>
            </a:pPr>
            <a:r>
              <a:rPr lang="en-US" altLang="zh-CN" sz="2000" dirty="0">
                <a:latin typeface="方正楷体_GBK" panose="03000509000000000000" pitchFamily="65" charset="-122"/>
                <a:ea typeface="方正楷体_GBK" panose="03000509000000000000" pitchFamily="65" charset="-122"/>
              </a:rPr>
              <a:t>9</a:t>
            </a:r>
            <a:r>
              <a:rPr lang="zh-CN" altLang="en-US" sz="2000" dirty="0">
                <a:latin typeface="方正楷体_GBK" panose="03000509000000000000" pitchFamily="65" charset="-122"/>
                <a:ea typeface="方正楷体_GBK" panose="03000509000000000000" pitchFamily="65" charset="-122"/>
              </a:rPr>
              <a:t>）进行观察：仪表盘电流流向为反向充电。</a:t>
            </a:r>
          </a:p>
        </p:txBody>
      </p:sp>
      <p:pic>
        <p:nvPicPr>
          <p:cNvPr id="6" name="图片 5">
            <a:extLst>
              <a:ext uri="{FF2B5EF4-FFF2-40B4-BE49-F238E27FC236}">
                <a16:creationId xmlns:a16="http://schemas.microsoft.com/office/drawing/2014/main" id="{31CEB629-661C-43EF-A354-946EC5F8EF23}"/>
              </a:ext>
            </a:extLst>
          </p:cNvPr>
          <p:cNvPicPr/>
          <p:nvPr/>
        </p:nvPicPr>
        <p:blipFill>
          <a:blip r:embed="rId2">
            <a:clrChange>
              <a:clrFrom>
                <a:srgbClr val="FFFFFF"/>
              </a:clrFrom>
              <a:clrTo>
                <a:srgbClr val="FFFFFF">
                  <a:alpha val="0"/>
                </a:srgbClr>
              </a:clrTo>
            </a:clrChange>
          </a:blip>
          <a:stretch>
            <a:fillRect/>
          </a:stretch>
        </p:blipFill>
        <p:spPr>
          <a:xfrm>
            <a:off x="5772442" y="2635210"/>
            <a:ext cx="5451231" cy="3679993"/>
          </a:xfrm>
          <a:prstGeom prst="rect">
            <a:avLst/>
          </a:prstGeom>
          <a:noFill/>
          <a:ln>
            <a:noFill/>
          </a:ln>
        </p:spPr>
      </p:pic>
    </p:spTree>
    <p:extLst>
      <p:ext uri="{BB962C8B-B14F-4D97-AF65-F5344CB8AC3E}">
        <p14:creationId xmlns:p14="http://schemas.microsoft.com/office/powerpoint/2010/main" val="597002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BE11E8F-270C-4564-9EBD-F6EC8D4F1A03}"/>
              </a:ext>
            </a:extLst>
          </p:cNvPr>
          <p:cNvSpPr/>
          <p:nvPr/>
        </p:nvSpPr>
        <p:spPr>
          <a:xfrm>
            <a:off x="4772560" y="2306153"/>
            <a:ext cx="2646879" cy="1569660"/>
          </a:xfrm>
          <a:prstGeom prst="rect">
            <a:avLst/>
          </a:prstGeom>
          <a:noFill/>
        </p:spPr>
        <p:txBody>
          <a:bodyPr wrap="none" lIns="91440" tIns="45720" rIns="91440" bIns="45720">
            <a:spAutoFit/>
          </a:bodyPr>
          <a:lstStyle/>
          <a:p>
            <a:pPr algn="ctr"/>
            <a:r>
              <a:rPr lang="zh-CN" altLang="en-US" sz="9600" b="1" cap="none" spc="0" dirty="0">
                <a:ln w="12700" cmpd="sng">
                  <a:solidFill>
                    <a:schemeClr val="accent4"/>
                  </a:solidFill>
                  <a:prstDash val="solid"/>
                </a:ln>
                <a:solidFill>
                  <a:schemeClr val="accent1"/>
                </a:solidFill>
                <a:effectLst/>
              </a:rPr>
              <a:t>谢谢</a:t>
            </a:r>
          </a:p>
        </p:txBody>
      </p:sp>
    </p:spTree>
    <p:extLst>
      <p:ext uri="{BB962C8B-B14F-4D97-AF65-F5344CB8AC3E}">
        <p14:creationId xmlns:p14="http://schemas.microsoft.com/office/powerpoint/2010/main" val="3302881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0806333" cy="19788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任务导入</a:t>
            </a:r>
            <a:endParaRPr lang="en-US" altLang="zh-CN" sz="2400" dirty="0">
              <a:latin typeface="方正黑体_GBK" panose="03000509000000000000" pitchFamily="65" charset="-122"/>
              <a:ea typeface="方正黑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在吉利</a:t>
            </a:r>
            <a:r>
              <a:rPr lang="en-US" altLang="zh-CN" sz="2000" dirty="0">
                <a:latin typeface="方正楷体_GBK" panose="03000509000000000000" pitchFamily="65" charset="-122"/>
                <a:ea typeface="方正楷体_GBK" panose="03000509000000000000" pitchFamily="65" charset="-122"/>
              </a:rPr>
              <a:t>4S</a:t>
            </a:r>
            <a:r>
              <a:rPr lang="zh-CN" altLang="en-US" sz="2000" dirty="0">
                <a:latin typeface="方正楷体_GBK" panose="03000509000000000000" pitchFamily="65" charset="-122"/>
                <a:ea typeface="方正楷体_GBK" panose="03000509000000000000" pitchFamily="65" charset="-122"/>
              </a:rPr>
              <a:t>站，一位客户问到听说现在电动汽车有一种可以在刹车的时候发电的装置，请您向客户正确解释这一功能。</a:t>
            </a: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95991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7908388" cy="4470839"/>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学习目标</a:t>
            </a:r>
            <a:endParaRPr lang="en-US" altLang="zh-CN" sz="2400" dirty="0">
              <a:latin typeface="方正黑体_GBK" panose="03000509000000000000" pitchFamily="65" charset="-122"/>
              <a:ea typeface="方正黑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能说出汽车制动能量回收系统的作用。</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能向客户解释制动能量回收系统。</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能正确进行制动能量回收系统测试。</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能够耐心倾听客户需要，做好专业解释，具备良好职业道德。</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能够根据厂家要求，独立且正确完成车辆检查。</a:t>
            </a:r>
          </a:p>
          <a:p>
            <a:pPr marL="514350" indent="-514350">
              <a:lnSpc>
                <a:spcPct val="150000"/>
              </a:lnSpc>
              <a:buFont typeface="Arial" panose="020B0604020202020204" pitchFamily="34" charset="0"/>
              <a:buChar char="•"/>
            </a:pPr>
            <a:endParaRPr lang="zh-CN" altLang="en-US" sz="2000" dirty="0">
              <a:latin typeface="方正楷体_GBK" panose="03000509000000000000" pitchFamily="65" charset="-122"/>
              <a:ea typeface="方正楷体_GBK" panose="03000509000000000000" pitchFamily="65" charset="-122"/>
            </a:endParaRPr>
          </a:p>
          <a:p>
            <a:pPr marL="514350" indent="-514350">
              <a:lnSpc>
                <a:spcPct val="150000"/>
              </a:lnSpc>
              <a:buFont typeface="Arial" panose="020B0604020202020204" pitchFamily="34" charset="0"/>
              <a:buChar char="•"/>
            </a:pPr>
            <a:endParaRPr lang="en-US" altLang="zh-CN" sz="2800" dirty="0">
              <a:latin typeface="方正黑体_GBK" panose="03000509000000000000" pitchFamily="65" charset="-122"/>
              <a:ea typeface="方正黑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3970660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907237"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学习导引图</a:t>
            </a:r>
            <a:endParaRPr lang="zh-CN" altLang="en-US" sz="2000" dirty="0">
              <a:latin typeface="方正黑体_GBK" panose="03000509000000000000" pitchFamily="65" charset="-122"/>
              <a:ea typeface="方正黑体_GBK" panose="03000509000000000000" pitchFamily="65" charset="-122"/>
            </a:endParaRPr>
          </a:p>
        </p:txBody>
      </p:sp>
      <p:graphicFrame>
        <p:nvGraphicFramePr>
          <p:cNvPr id="5" name="图示 4">
            <a:extLst>
              <a:ext uri="{FF2B5EF4-FFF2-40B4-BE49-F238E27FC236}">
                <a16:creationId xmlns:a16="http://schemas.microsoft.com/office/drawing/2014/main" id="{9B5F3C37-74E2-4343-A86B-40BBE0C6DC45}"/>
              </a:ext>
            </a:extLst>
          </p:cNvPr>
          <p:cNvGraphicFramePr/>
          <p:nvPr>
            <p:extLst>
              <p:ext uri="{D42A27DB-BD31-4B8C-83A1-F6EECF244321}">
                <p14:modId xmlns:p14="http://schemas.microsoft.com/office/powerpoint/2010/main" val="622779542"/>
              </p:ext>
            </p:extLst>
          </p:nvPr>
        </p:nvGraphicFramePr>
        <p:xfrm>
          <a:off x="3214468" y="2102422"/>
          <a:ext cx="7687994" cy="4530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4039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55698"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一、制动能量回收的意义</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受动力电池技术所限，纯电动汽车往往存在一次充电续驶里程短、电池充电时间长、电池循环寿命短及更换率高等问题。为了进一步提高能源利用效率，现在的纯电动汽车普遍采用了制动能量回收技术。制动能量回收是指依靠驱动电机反拖制动，将车辆行驶的动能储存在电动汽车的储能装置中加以回收利用。可有效延长电动汽车行驶里程</a:t>
            </a:r>
          </a:p>
        </p:txBody>
      </p:sp>
      <p:pic>
        <p:nvPicPr>
          <p:cNvPr id="6" name="图片 5">
            <a:extLst>
              <a:ext uri="{FF2B5EF4-FFF2-40B4-BE49-F238E27FC236}">
                <a16:creationId xmlns:a16="http://schemas.microsoft.com/office/drawing/2014/main" id="{EC575BF6-855F-4282-BF3D-7C0B6867D334}"/>
              </a:ext>
            </a:extLst>
          </p:cNvPr>
          <p:cNvPicPr>
            <a:picLocks noChangeAspect="1"/>
          </p:cNvPicPr>
          <p:nvPr/>
        </p:nvPicPr>
        <p:blipFill>
          <a:blip r:embed="rId2"/>
          <a:stretch>
            <a:fillRect/>
          </a:stretch>
        </p:blipFill>
        <p:spPr>
          <a:xfrm>
            <a:off x="5882275" y="2916564"/>
            <a:ext cx="5885714" cy="3095238"/>
          </a:xfrm>
          <a:prstGeom prst="rect">
            <a:avLst/>
          </a:prstGeom>
        </p:spPr>
      </p:pic>
    </p:spTree>
    <p:extLst>
      <p:ext uri="{BB962C8B-B14F-4D97-AF65-F5344CB8AC3E}">
        <p14:creationId xmlns:p14="http://schemas.microsoft.com/office/powerpoint/2010/main" val="1522443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8316350" cy="336406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一、制动能量回收的意义</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制动能量回收配合机械制动，能够提高电动汽车制动系统的安全性、灵敏性和可靠性，能够增加整车续驶里程。</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制动能量回收能够将电动汽车输出动能能量的</a:t>
            </a:r>
            <a:r>
              <a:rPr lang="en-US" altLang="zh-CN" sz="2000" dirty="0">
                <a:latin typeface="方正楷体_GBK" panose="03000509000000000000" pitchFamily="65" charset="-122"/>
                <a:ea typeface="方正楷体_GBK" panose="03000509000000000000" pitchFamily="65" charset="-122"/>
              </a:rPr>
              <a:t>15%~18%</a:t>
            </a:r>
            <a:r>
              <a:rPr lang="zh-CN" altLang="en-US" sz="2000" dirty="0">
                <a:latin typeface="方正楷体_GBK" panose="03000509000000000000" pitchFamily="65" charset="-122"/>
                <a:ea typeface="方正楷体_GBK" panose="03000509000000000000" pitchFamily="65" charset="-122"/>
              </a:rPr>
              <a:t>存储于储能装置。</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通过采用制动能量回收控制系统，纯电动汽车一次充电后的续驶里程能够增加</a:t>
            </a:r>
            <a:r>
              <a:rPr lang="en-US" altLang="zh-CN" sz="2000" dirty="0">
                <a:latin typeface="方正楷体_GBK" panose="03000509000000000000" pitchFamily="65" charset="-122"/>
                <a:ea typeface="方正楷体_GBK" panose="03000509000000000000" pitchFamily="65" charset="-122"/>
              </a:rPr>
              <a:t>5%~10%</a:t>
            </a:r>
            <a:r>
              <a:rPr lang="zh-CN" altLang="en-US" sz="2000" dirty="0">
                <a:latin typeface="方正楷体_GBK" panose="03000509000000000000" pitchFamily="65" charset="-122"/>
                <a:ea typeface="方正楷体_GBK" panose="03000509000000000000" pitchFamily="65" charset="-122"/>
              </a:rPr>
              <a:t>。</a:t>
            </a:r>
          </a:p>
        </p:txBody>
      </p:sp>
    </p:spTree>
    <p:extLst>
      <p:ext uri="{BB962C8B-B14F-4D97-AF65-F5344CB8AC3E}">
        <p14:creationId xmlns:p14="http://schemas.microsoft.com/office/powerpoint/2010/main" val="1112731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574344" cy="4841390"/>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纯电动汽车制动能量回收控制</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工作过程</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在车辆行驶过程中，整车控制器将根据加速踏板和制动踏板的信号、车辆行驶状态信息以及动力电池状态信息（</a:t>
            </a:r>
            <a:r>
              <a:rPr lang="en-US" altLang="zh-CN" sz="2000" dirty="0">
                <a:latin typeface="方正楷体_GBK" panose="03000509000000000000" pitchFamily="65" charset="-122"/>
                <a:ea typeface="方正楷体_GBK" panose="03000509000000000000" pitchFamily="65" charset="-122"/>
              </a:rPr>
              <a:t>SOC</a:t>
            </a:r>
            <a:r>
              <a:rPr lang="zh-CN" altLang="en-US" sz="2000" dirty="0">
                <a:latin typeface="方正楷体_GBK" panose="03000509000000000000" pitchFamily="65" charset="-122"/>
                <a:ea typeface="方正楷体_GBK" panose="03000509000000000000" pitchFamily="65" charset="-122"/>
              </a:rPr>
              <a:t>值）来判断某一时刻能否进行制功能量回收，在满足安全性能、制动性能以及驾驶人舒适性能的前提下，回收部分制动能量。</a:t>
            </a:r>
          </a:p>
        </p:txBody>
      </p:sp>
      <p:pic>
        <p:nvPicPr>
          <p:cNvPr id="6" name="图片 5">
            <a:extLst>
              <a:ext uri="{FF2B5EF4-FFF2-40B4-BE49-F238E27FC236}">
                <a16:creationId xmlns:a16="http://schemas.microsoft.com/office/drawing/2014/main" id="{4375DCB6-D9F6-43F1-8D72-41767532AB7D}"/>
              </a:ext>
            </a:extLst>
          </p:cNvPr>
          <p:cNvPicPr>
            <a:picLocks noChangeAspect="1"/>
          </p:cNvPicPr>
          <p:nvPr/>
        </p:nvPicPr>
        <p:blipFill>
          <a:blip r:embed="rId2"/>
          <a:stretch>
            <a:fillRect/>
          </a:stretch>
        </p:blipFill>
        <p:spPr>
          <a:xfrm>
            <a:off x="5976961" y="2008946"/>
            <a:ext cx="5619689" cy="4623968"/>
          </a:xfrm>
          <a:prstGeom prst="rect">
            <a:avLst/>
          </a:prstGeom>
        </p:spPr>
      </p:pic>
    </p:spTree>
    <p:extLst>
      <p:ext uri="{BB962C8B-B14F-4D97-AF65-F5344CB8AC3E}">
        <p14:creationId xmlns:p14="http://schemas.microsoft.com/office/powerpoint/2010/main" val="1351756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11408897" cy="336406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纯电动汽车制动能量回收控制</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能量回收的阶段</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制动能量回收控制主要包括滑行制动（车辆行驶过程中，驾驶人松开加速踏板但未踩下制动踏板的过程，此时车辆进行能量回收，有一定制动效果）和制动两种工况的电机制动转矩控制。根据加速踏板和制动踏板信号，制动能量回收可以分为两个阶段</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阶段一，车辆行驶过程中，驾驶人松开加速踏板但未踩下制动踏板的过程</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阶段二，驾驶人踩下制动踏板后</a:t>
            </a:r>
          </a:p>
        </p:txBody>
      </p:sp>
      <p:pic>
        <p:nvPicPr>
          <p:cNvPr id="7" name="图片 6">
            <a:extLst>
              <a:ext uri="{FF2B5EF4-FFF2-40B4-BE49-F238E27FC236}">
                <a16:creationId xmlns:a16="http://schemas.microsoft.com/office/drawing/2014/main" id="{CFD7200E-6E63-4B79-B952-D58EEAC9945D}"/>
              </a:ext>
            </a:extLst>
          </p:cNvPr>
          <p:cNvPicPr/>
          <p:nvPr/>
        </p:nvPicPr>
        <p:blipFill>
          <a:blip r:embed="rId2">
            <a:clrChange>
              <a:clrFrom>
                <a:srgbClr val="FFFFFF"/>
              </a:clrFrom>
              <a:clrTo>
                <a:srgbClr val="FFFFFF">
                  <a:alpha val="0"/>
                </a:srgbClr>
              </a:clrTo>
            </a:clrChange>
          </a:blip>
          <a:stretch>
            <a:fillRect/>
          </a:stretch>
        </p:blipFill>
        <p:spPr>
          <a:xfrm>
            <a:off x="6779357" y="4473257"/>
            <a:ext cx="5274310" cy="2300605"/>
          </a:xfrm>
          <a:prstGeom prst="rect">
            <a:avLst/>
          </a:prstGeom>
        </p:spPr>
      </p:pic>
    </p:spTree>
    <p:extLst>
      <p:ext uri="{BB962C8B-B14F-4D97-AF65-F5344CB8AC3E}">
        <p14:creationId xmlns:p14="http://schemas.microsoft.com/office/powerpoint/2010/main" val="40884131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学习任务三 能量回收系统测试</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9582442" cy="24407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二、吉利</a:t>
            </a:r>
            <a:r>
              <a:rPr lang="en-US" altLang="zh-CN" sz="2400" dirty="0">
                <a:latin typeface="方正黑体_GBK" panose="03000509000000000000" pitchFamily="65" charset="-122"/>
                <a:ea typeface="方正黑体_GBK" panose="03000509000000000000" pitchFamily="65" charset="-122"/>
              </a:rPr>
              <a:t>EV300</a:t>
            </a:r>
            <a:r>
              <a:rPr lang="zh-CN" altLang="en-US" sz="2400" dirty="0">
                <a:latin typeface="方正黑体_GBK" panose="03000509000000000000" pitchFamily="65" charset="-122"/>
                <a:ea typeface="方正黑体_GBK" panose="03000509000000000000" pitchFamily="65" charset="-122"/>
              </a:rPr>
              <a:t>纯电动汽车制动能量回收控制</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遵循的原则</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制动能量回收不能干预</a:t>
            </a:r>
            <a:r>
              <a:rPr lang="en-US" altLang="zh-CN" sz="2000" dirty="0">
                <a:latin typeface="方正楷体_GBK" panose="03000509000000000000" pitchFamily="65" charset="-122"/>
                <a:ea typeface="方正楷体_GBK" panose="03000509000000000000" pitchFamily="65" charset="-122"/>
              </a:rPr>
              <a:t>ABS</a:t>
            </a:r>
            <a:r>
              <a:rPr lang="zh-CN" altLang="en-US" sz="2000" dirty="0">
                <a:latin typeface="方正楷体_GBK" panose="03000509000000000000" pitchFamily="65" charset="-122"/>
                <a:ea typeface="方正楷体_GBK" panose="03000509000000000000" pitchFamily="65" charset="-122"/>
              </a:rPr>
              <a:t>的工作；当</a:t>
            </a:r>
            <a:r>
              <a:rPr lang="en-US" altLang="zh-CN" sz="2000" dirty="0">
                <a:latin typeface="方正楷体_GBK" panose="03000509000000000000" pitchFamily="65" charset="-122"/>
                <a:ea typeface="方正楷体_GBK" panose="03000509000000000000" pitchFamily="65" charset="-122"/>
              </a:rPr>
              <a:t>ABS</a:t>
            </a:r>
            <a:r>
              <a:rPr lang="zh-CN" altLang="en-US" sz="2000" dirty="0">
                <a:latin typeface="方正楷体_GBK" panose="03000509000000000000" pitchFamily="65" charset="-122"/>
                <a:ea typeface="方正楷体_GBK" panose="03000509000000000000" pitchFamily="65" charset="-122"/>
              </a:rPr>
              <a:t>进行制动力调节时，制动能量回收不应该进行；当</a:t>
            </a:r>
            <a:r>
              <a:rPr lang="en-US" altLang="zh-CN" sz="2000" dirty="0">
                <a:latin typeface="方正楷体_GBK" panose="03000509000000000000" pitchFamily="65" charset="-122"/>
                <a:ea typeface="方正楷体_GBK" panose="03000509000000000000" pitchFamily="65" charset="-122"/>
              </a:rPr>
              <a:t>ABS</a:t>
            </a:r>
            <a:r>
              <a:rPr lang="zh-CN" altLang="en-US" sz="2000" dirty="0">
                <a:latin typeface="方正楷体_GBK" panose="03000509000000000000" pitchFamily="65" charset="-122"/>
                <a:ea typeface="方正楷体_GBK" panose="03000509000000000000" pitchFamily="65" charset="-122"/>
              </a:rPr>
              <a:t>报警时，制动能量回收不应该进行；当电驱动系统出现故障时，制动能量回收不应该进行。</a:t>
            </a:r>
          </a:p>
        </p:txBody>
      </p:sp>
    </p:spTree>
    <p:extLst>
      <p:ext uri="{BB962C8B-B14F-4D97-AF65-F5344CB8AC3E}">
        <p14:creationId xmlns:p14="http://schemas.microsoft.com/office/powerpoint/2010/main" val="252383899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1338</TotalTime>
  <Words>1017</Words>
  <Application>Microsoft Office PowerPoint</Application>
  <PresentationFormat>宽屏</PresentationFormat>
  <Paragraphs>74</Paragraphs>
  <Slides>14</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14</vt:i4>
      </vt:variant>
    </vt:vector>
  </HeadingPairs>
  <TitlesOfParts>
    <vt:vector size="19" baseType="lpstr">
      <vt:lpstr>等线</vt:lpstr>
      <vt:lpstr>方正黑体_GBK</vt:lpstr>
      <vt:lpstr>方正楷体_GBK</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131</cp:revision>
  <dcterms:created xsi:type="dcterms:W3CDTF">2020-03-16T09:44:54Z</dcterms:created>
  <dcterms:modified xsi:type="dcterms:W3CDTF">2025-09-05T07:27:02Z</dcterms:modified>
</cp:coreProperties>
</file>